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9" r:id="rId2"/>
    <p:sldId id="434" r:id="rId3"/>
    <p:sldId id="442" r:id="rId4"/>
    <p:sldId id="448" r:id="rId5"/>
    <p:sldId id="428" r:id="rId6"/>
    <p:sldId id="437" r:id="rId7"/>
    <p:sldId id="445" r:id="rId8"/>
    <p:sldId id="444" r:id="rId9"/>
    <p:sldId id="438" r:id="rId10"/>
    <p:sldId id="439" r:id="rId11"/>
    <p:sldId id="410" r:id="rId12"/>
    <p:sldId id="411" r:id="rId13"/>
    <p:sldId id="412" r:id="rId14"/>
    <p:sldId id="413" r:id="rId15"/>
    <p:sldId id="435" r:id="rId16"/>
    <p:sldId id="266" r:id="rId17"/>
    <p:sldId id="267" r:id="rId18"/>
    <p:sldId id="268" r:id="rId19"/>
    <p:sldId id="269" r:id="rId20"/>
    <p:sldId id="270" r:id="rId21"/>
    <p:sldId id="276" r:id="rId22"/>
    <p:sldId id="427" r:id="rId23"/>
    <p:sldId id="429" r:id="rId24"/>
    <p:sldId id="344" r:id="rId25"/>
    <p:sldId id="346" r:id="rId26"/>
    <p:sldId id="348" r:id="rId27"/>
    <p:sldId id="345" r:id="rId28"/>
    <p:sldId id="347" r:id="rId29"/>
    <p:sldId id="351" r:id="rId30"/>
    <p:sldId id="352" r:id="rId31"/>
    <p:sldId id="354" r:id="rId32"/>
    <p:sldId id="355" r:id="rId33"/>
    <p:sldId id="357" r:id="rId34"/>
    <p:sldId id="358" r:id="rId35"/>
    <p:sldId id="360" r:id="rId36"/>
    <p:sldId id="362" r:id="rId37"/>
    <p:sldId id="365" r:id="rId38"/>
    <p:sldId id="369" r:id="rId39"/>
    <p:sldId id="370" r:id="rId40"/>
    <p:sldId id="371" r:id="rId41"/>
    <p:sldId id="299" r:id="rId42"/>
    <p:sldId id="375" r:id="rId43"/>
    <p:sldId id="376" r:id="rId44"/>
    <p:sldId id="374" r:id="rId45"/>
    <p:sldId id="377" r:id="rId46"/>
    <p:sldId id="378" r:id="rId47"/>
    <p:sldId id="373" r:id="rId48"/>
    <p:sldId id="326" r:id="rId49"/>
    <p:sldId id="327" r:id="rId50"/>
    <p:sldId id="372" r:id="rId51"/>
    <p:sldId id="430" r:id="rId52"/>
    <p:sldId id="379" r:id="rId53"/>
    <p:sldId id="380" r:id="rId54"/>
    <p:sldId id="302" r:id="rId55"/>
    <p:sldId id="382" r:id="rId56"/>
    <p:sldId id="383" r:id="rId57"/>
    <p:sldId id="385" r:id="rId58"/>
    <p:sldId id="381" r:id="rId59"/>
    <p:sldId id="387" r:id="rId60"/>
    <p:sldId id="388" r:id="rId61"/>
    <p:sldId id="390" r:id="rId62"/>
    <p:sldId id="391" r:id="rId63"/>
    <p:sldId id="392" r:id="rId64"/>
    <p:sldId id="393" r:id="rId65"/>
    <p:sldId id="394" r:id="rId66"/>
    <p:sldId id="395" r:id="rId67"/>
    <p:sldId id="386" r:id="rId68"/>
    <p:sldId id="397" r:id="rId69"/>
    <p:sldId id="398" r:id="rId70"/>
    <p:sldId id="396" r:id="rId71"/>
    <p:sldId id="400" r:id="rId72"/>
    <p:sldId id="401" r:id="rId73"/>
    <p:sldId id="399" r:id="rId74"/>
    <p:sldId id="403" r:id="rId75"/>
    <p:sldId id="404" r:id="rId76"/>
    <p:sldId id="402" r:id="rId77"/>
    <p:sldId id="431" r:id="rId78"/>
    <p:sldId id="306" r:id="rId79"/>
    <p:sldId id="317" r:id="rId80"/>
    <p:sldId id="319" r:id="rId81"/>
    <p:sldId id="320" r:id="rId82"/>
    <p:sldId id="316" r:id="rId83"/>
    <p:sldId id="313" r:id="rId84"/>
    <p:sldId id="315" r:id="rId85"/>
    <p:sldId id="321" r:id="rId86"/>
    <p:sldId id="322" r:id="rId87"/>
    <p:sldId id="324" r:id="rId88"/>
    <p:sldId id="328" r:id="rId89"/>
    <p:sldId id="329" r:id="rId90"/>
    <p:sldId id="330" r:id="rId91"/>
    <p:sldId id="432" r:id="rId92"/>
    <p:sldId id="409" r:id="rId93"/>
    <p:sldId id="331" r:id="rId94"/>
    <p:sldId id="332" r:id="rId95"/>
    <p:sldId id="333" r:id="rId96"/>
    <p:sldId id="334" r:id="rId97"/>
    <p:sldId id="335" r:id="rId98"/>
    <p:sldId id="338" r:id="rId99"/>
    <p:sldId id="336" r:id="rId100"/>
    <p:sldId id="337" r:id="rId101"/>
    <p:sldId id="339" r:id="rId102"/>
    <p:sldId id="341" r:id="rId103"/>
    <p:sldId id="342" r:id="rId104"/>
    <p:sldId id="343" r:id="rId105"/>
    <p:sldId id="340" r:id="rId106"/>
    <p:sldId id="421" r:id="rId107"/>
    <p:sldId id="422" r:id="rId108"/>
    <p:sldId id="423" r:id="rId109"/>
    <p:sldId id="424" r:id="rId110"/>
    <p:sldId id="425" r:id="rId111"/>
    <p:sldId id="420" r:id="rId112"/>
    <p:sldId id="263" r:id="rId113"/>
    <p:sldId id="414" r:id="rId114"/>
    <p:sldId id="446" r:id="rId115"/>
    <p:sldId id="447" r:id="rId116"/>
    <p:sldId id="417" r:id="rId117"/>
    <p:sldId id="418" r:id="rId118"/>
    <p:sldId id="419" r:id="rId119"/>
    <p:sldId id="433" r:id="rId120"/>
    <p:sldId id="42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994D"/>
    <a:srgbClr val="9933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05BB-77B7-C076-2E46-3FA47F64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60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18FDC-E5FF-E75C-D9AD-3B0D05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6" y="1440872"/>
            <a:ext cx="2631028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C6F34-BE75-16C1-C7C3-523EB9B9C7B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A2F67-1676-88E2-F181-F0FB2C4E547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25A2D0B0-D356-1A3A-49B4-0086E9EFB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86619-17C8-5BD3-0F11-E06C74A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08D07B-E45D-E2AA-A821-DF7C46B7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B1F8CA-AF92-A762-7990-562449A1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AC2537-E85B-E03D-AFE6-ACDF3D8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function and class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3A35BA-7704-7B1B-2B0E-8AF3CDF9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98A6-069B-C23B-F812-557684FE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classes for </a:t>
            </a:r>
            <a:r>
              <a:rPr lang="en-US" dirty="0" err="1"/>
              <a:t>transfomer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FB18E0-D676-0451-E1B5-A65AC192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0CA8B-F461-DA48-3BC6-F6872FB4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class/function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558711-8300-A084-F658-3DF2BCF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F374D-3BE6-BBFA-A83C-F359B4E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&amp; Inference engine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3060B-9650-A2B9-39B1-AD523FCB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D657C-5E37-AAC5-EC42-86927EAF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1182-6F6B-5EF5-FCAD-FE9B8F45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45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08A6-C219-4772-B4AF-0E5A39B9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61DA-4175-2E42-26C7-BFD73670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function and class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498D05-8E06-2150-C98A-54C89514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3BD0B-56AE-C591-BC8C-4CDBD22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253965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253965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1096F-9F46-74D9-7B08-F95F7DF492CA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314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" y="4176581"/>
            <a:ext cx="5730737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0C0E-2E95-B424-DDE9-4606C2B6B504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95D4B-9E55-359A-6B6D-6EFE116FC7DE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938EB-B3B8-9FE7-C3EC-4CE732EEB892}"/>
                </a:ext>
              </a:extLst>
            </p:cNvPr>
            <p:cNvSpPr/>
            <p:nvPr/>
          </p:nvSpPr>
          <p:spPr>
            <a:xfrm>
              <a:off x="3062220" y="66816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2C03-D2C7-90C4-55B9-9A1643D5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DB14-8C7D-9C6A-AE9E-88B3A945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B878A2-AD31-0276-1958-939E8821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658C6-F29D-A1C2-6BCC-EDE2DCB7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666-F73A-725F-4428-050CD69E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5801-5CF8-AE5E-A014-62485DDB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5AA844-9F5F-CB26-9C52-51C6A560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111C6-AEBA-E325-A09D-92EE7B30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35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63B2-3B4F-5149-F4E1-9F346344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E61-1A10-EABB-5BF1-964582D8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5A904-7E4E-09EE-BCA0-983EBAE4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BD888-E356-4891-DFAF-B6A1395C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4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1777</TotalTime>
  <Words>12916</Words>
  <Application>Microsoft Office PowerPoint</Application>
  <PresentationFormat>Widescreen</PresentationFormat>
  <Paragraphs>1304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Data function and class</vt:lpstr>
      <vt:lpstr>Low-level classes for transfomer</vt:lpstr>
      <vt:lpstr>High-level class/function for transformer</vt:lpstr>
      <vt:lpstr>Train &amp; Inference engine functions</vt:lpstr>
      <vt:lpstr>PowerPoint Presentation</vt:lpstr>
      <vt:lpstr>PowerPoint Presentation</vt:lpstr>
      <vt:lpstr>Data function and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artifacts</vt:lpstr>
      <vt:lpstr>PowerPoint Presentation</vt:lpstr>
      <vt:lpstr>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34</cp:revision>
  <dcterms:created xsi:type="dcterms:W3CDTF">2024-02-20T20:54:33Z</dcterms:created>
  <dcterms:modified xsi:type="dcterms:W3CDTF">2024-03-02T22:16:55Z</dcterms:modified>
</cp:coreProperties>
</file>